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C0F0A0-7B2A-4273-AA92-6AA7A04EABE6}" type="datetimeFigureOut">
              <a:rPr lang="pl-PL" smtClean="0"/>
              <a:t>2021-02-21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97E263-839B-4906-B939-175A07C7247A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ARTETERAPIA </a:t>
            </a:r>
            <a:br>
              <a:rPr lang="pl-PL" dirty="0" smtClean="0"/>
            </a:br>
            <a:r>
              <a:rPr lang="pl-PL" dirty="0" smtClean="0"/>
              <a:t>część I</a:t>
            </a:r>
            <a:br>
              <a:rPr lang="pl-PL" dirty="0" smtClean="0"/>
            </a:br>
            <a:r>
              <a:rPr lang="pl-PL" dirty="0" smtClean="0"/>
              <a:t>WPROWADZENIE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65284" y="5117798"/>
            <a:ext cx="7854696" cy="1752600"/>
          </a:xfrm>
        </p:spPr>
        <p:txBody>
          <a:bodyPr>
            <a:normAutofit/>
          </a:bodyPr>
          <a:lstStyle/>
          <a:p>
            <a:r>
              <a:rPr lang="pl-PL" sz="2000" dirty="0" smtClean="0"/>
              <a:t>Opracowanie:</a:t>
            </a:r>
          </a:p>
          <a:p>
            <a:r>
              <a:rPr lang="pl-PL" sz="2000" dirty="0" smtClean="0"/>
              <a:t>K. </a:t>
            </a:r>
            <a:r>
              <a:rPr lang="pl-PL" sz="2000" dirty="0" smtClean="0"/>
              <a:t>Przęczek</a:t>
            </a:r>
          </a:p>
          <a:p>
            <a:r>
              <a:rPr lang="pl-PL" sz="2000" dirty="0" smtClean="0"/>
              <a:t>A. Śmietana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3923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>
                <a:latin typeface="+mn-lt"/>
              </a:rPr>
              <a:t>Cele szczegółowe </a:t>
            </a:r>
            <a:r>
              <a:rPr lang="pl-PL" sz="5400" dirty="0" err="1" smtClean="0">
                <a:latin typeface="+mn-lt"/>
              </a:rPr>
              <a:t>artetarapii</a:t>
            </a:r>
            <a:r>
              <a:rPr lang="pl-PL" sz="5400" dirty="0" smtClean="0">
                <a:latin typeface="+mn-lt"/>
              </a:rPr>
              <a:t>:</a:t>
            </a:r>
            <a:endParaRPr lang="pl-PL" sz="54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Stwarzanie możliwości do uzewnętrznienia.</a:t>
            </a:r>
          </a:p>
          <a:p>
            <a:r>
              <a:rPr lang="pl-PL" dirty="0" smtClean="0"/>
              <a:t> Rozwijanie sprawności manualnej</a:t>
            </a:r>
            <a:r>
              <a:rPr lang="pl-PL" dirty="0"/>
              <a:t>.</a:t>
            </a:r>
          </a:p>
          <a:p>
            <a:r>
              <a:rPr lang="pl-PL" dirty="0" smtClean="0"/>
              <a:t>Podnoszenie poziomu samoakceptacji</a:t>
            </a:r>
            <a:r>
              <a:rPr lang="pl-PL" dirty="0"/>
              <a:t>.</a:t>
            </a:r>
          </a:p>
          <a:p>
            <a:r>
              <a:rPr lang="pl-PL" dirty="0" smtClean="0"/>
              <a:t>Rozładowanie negatywnych napięć, emocji i agresji</a:t>
            </a:r>
            <a:r>
              <a:rPr lang="pl-PL" dirty="0"/>
              <a:t>.</a:t>
            </a:r>
          </a:p>
          <a:p>
            <a:r>
              <a:rPr lang="pl-PL" dirty="0" smtClean="0"/>
              <a:t>Poznanie różnego rodzaju materiałów nie tylko plastycznych</a:t>
            </a:r>
            <a:r>
              <a:rPr lang="pl-PL" dirty="0"/>
              <a:t>.</a:t>
            </a:r>
          </a:p>
          <a:p>
            <a:r>
              <a:rPr lang="pl-PL" dirty="0" smtClean="0"/>
              <a:t>Zrozumienie istoty samodzielności i odpowiedzialności za wykonane zadanie</a:t>
            </a:r>
            <a:r>
              <a:rPr lang="pl-PL" dirty="0"/>
              <a:t>.</a:t>
            </a:r>
          </a:p>
          <a:p>
            <a:r>
              <a:rPr lang="pl-PL" dirty="0" smtClean="0"/>
              <a:t>Wdrożenie w proces twórczy prac, przedmiotów praktycznych, potrzebnych i estetycznych</a:t>
            </a:r>
            <a:r>
              <a:rPr lang="pl-PL" dirty="0"/>
              <a:t>.</a:t>
            </a:r>
          </a:p>
          <a:p>
            <a:r>
              <a:rPr lang="pl-PL" dirty="0" smtClean="0"/>
              <a:t>Uaktywnienie i otwarcie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772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Specyfika działań </a:t>
            </a:r>
            <a:r>
              <a:rPr lang="pl-PL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arteterapeutycznych</a:t>
            </a:r>
            <a:r>
              <a:rPr lang="pl-PL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 prowadzić do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Rozwijania umiejętności osobowych sprzyjających konstruktywnemu rozwiązywaniu problemów – poprzez rozwój kreatywnego myślenia.</a:t>
            </a:r>
            <a:endParaRPr lang="pl-PL" dirty="0"/>
          </a:p>
          <a:p>
            <a:r>
              <a:rPr lang="pl-PL" dirty="0" smtClean="0"/>
              <a:t>Redukcji napięcia poprzez doprowadzenie do uwolnienia od cierpienia.</a:t>
            </a:r>
            <a:endParaRPr lang="pl-PL" dirty="0"/>
          </a:p>
          <a:p>
            <a:r>
              <a:rPr lang="pl-PL" dirty="0" smtClean="0"/>
              <a:t>Intensyfikacji myślenia o problemie i tworzenia nowych perspektyw jego oglądu, co jest wynikiem inspiracji podczas treningu wyobrażeniowego.</a:t>
            </a:r>
            <a:endParaRPr lang="pl-PL" dirty="0"/>
          </a:p>
          <a:p>
            <a:r>
              <a:rPr lang="pl-PL" dirty="0" smtClean="0"/>
              <a:t>Poszerzenia doświadczenia ukierunkowanego na rzeczywistość – zrozumienie, poznanie sytuacji, ujawnienie zafałszowań poznawczych towarzyszących jej ocenie przez podmiot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413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Arteterapia w pracy z uczniami niepełnosprawnymi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Techniki arteterapii mogą być stosowane także w pracy z uczniami niepełnosprawnymi intelektualnie, jednakże w tym przypadku należy w sposób szczególny ustalić sposób jej prowadzenia i skonsultować go z psychologiem</a:t>
            </a:r>
            <a:r>
              <a:rPr lang="pl-PL" dirty="0"/>
              <a:t>.</a:t>
            </a:r>
          </a:p>
          <a:p>
            <a:r>
              <a:rPr lang="pl-PL" dirty="0" smtClean="0"/>
              <a:t>Arteterapia pozwala dzieciom z niepełnosprawnościami wyrażać swoje ukryte emocje i napięcia pozwalając im na otwarcie się na świat</a:t>
            </a:r>
            <a:r>
              <a:rPr lang="pl-PL" dirty="0"/>
              <a:t>.</a:t>
            </a:r>
          </a:p>
          <a:p>
            <a:r>
              <a:rPr lang="pl-PL" dirty="0" smtClean="0"/>
              <a:t>Z uwagi na ograniczenia wynikające z niepełnosprawności proces terapeutyczny w stosunku do dzieci niepełnosprawnych powinien być dostosowany do ich możliwości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455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Narzędzia arteterapii:</a:t>
            </a:r>
            <a:endParaRPr lang="pl-P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Muzykoterapia</a:t>
            </a:r>
          </a:p>
          <a:p>
            <a:r>
              <a:rPr lang="pl-PL" dirty="0" smtClean="0"/>
              <a:t>Biblioterapia</a:t>
            </a:r>
          </a:p>
          <a:p>
            <a:r>
              <a:rPr lang="pl-PL" dirty="0" smtClean="0"/>
              <a:t>Choreoterapia</a:t>
            </a:r>
          </a:p>
          <a:p>
            <a:r>
              <a:rPr lang="pl-PL" dirty="0" err="1" smtClean="0"/>
              <a:t>Teatroterapia</a:t>
            </a:r>
            <a:endParaRPr lang="pl-PL" dirty="0" smtClean="0"/>
          </a:p>
          <a:p>
            <a:r>
              <a:rPr lang="pl-PL" dirty="0" smtClean="0"/>
              <a:t>Ekspresja plastyczna</a:t>
            </a:r>
          </a:p>
          <a:p>
            <a:r>
              <a:rPr lang="pl-PL" dirty="0" smtClean="0"/>
              <a:t>Inne działania terapeutyczne: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terapia relaksacyjna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fototerapia, </a:t>
            </a:r>
            <a:r>
              <a:rPr lang="pl-PL" dirty="0" err="1" smtClean="0"/>
              <a:t>chromoterapia</a:t>
            </a:r>
            <a:r>
              <a:rPr lang="pl-PL" dirty="0" smtClean="0"/>
              <a:t> (terapia kolorami)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aromaterapia.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889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/>
              <a:t>W kolejnych częściach przedstawimy Państwu wybrane narzędzia arteterapii.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75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dirty="0" smtClean="0">
                <a:latin typeface="+mn-lt"/>
              </a:rPr>
              <a:t>Czym jest arteterapia?</a:t>
            </a:r>
            <a:endParaRPr lang="pl-PL" sz="4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 smtClean="0"/>
              <a:t>Najprościej jest to terapia przez sztukę czyli poprzez muzykę, plastykę, ruch,  literaturę. Do stosowania i korzystania z arteterapii nie jest wymagane posiadanie szczególnych umiejętności plastycznych lub muzycznych</a:t>
            </a:r>
            <a:r>
              <a:rPr lang="pl-PL" dirty="0"/>
              <a:t>.</a:t>
            </a:r>
          </a:p>
          <a:p>
            <a:r>
              <a:rPr lang="pl-PL" dirty="0" smtClean="0"/>
              <a:t>Głównym celem arteterapii jest wykorzystanie sztuki w taki sposób, aby ułatwić pacjentowi (uczniowi) ekspresję emocji</a:t>
            </a:r>
            <a:r>
              <a:rPr lang="pl-PL" dirty="0"/>
              <a:t>.</a:t>
            </a:r>
          </a:p>
          <a:p>
            <a:r>
              <a:rPr lang="pl-PL" dirty="0" smtClean="0"/>
              <a:t>Efektem podejmowanych działań z zakresu arteterapii powinno być doprowadzenie do pozytywnych zmian zachowania oraz postaw wobec siebie i innych.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45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800" dirty="0" smtClean="0">
                <a:latin typeface="+mn-lt"/>
              </a:rPr>
              <a:t>Techniki arteterapii:</a:t>
            </a:r>
            <a:endParaRPr lang="pl-PL" sz="4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Rysunek i malarstwo – w  tym  przypadku w grę wchodzi rysowanie i malowanie wszelkimi środkami, węglem, farbami, ołówkami </a:t>
            </a:r>
            <a:r>
              <a:rPr lang="pl-PL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itp</a:t>
            </a:r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pl-PL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Grafiki - wszelkie techniki graficzne druku wypukłego takie jak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gipsoryt, </a:t>
            </a:r>
            <a:r>
              <a:rPr lang="pl-PL" sz="2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linoryt, drzeworyt</a:t>
            </a:r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druk strukturalny</a:t>
            </a:r>
            <a:endParaRPr lang="pl-PL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Rzeźba – w tym przypadku w grę wchodzi rzeźbienie z plasteliny, modeliny, gliny, masy solnej, masy</a:t>
            </a:r>
            <a:r>
              <a:rPr lang="pl-PL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papierowej, a także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papieroplastyka czyli</a:t>
            </a:r>
            <a:r>
              <a:rPr lang="pl-PL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origami</a:t>
            </a:r>
            <a:endParaRPr lang="pl-PL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Sztuki użytkowe – fotografie, plakaty, opakowania, graffiti,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wydzieranki i wyklejanki</a:t>
            </a:r>
            <a:endParaRPr lang="pl-PL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Zdobnictwo –dekoracje okolicznościowe, zdobienie przedmiotów, układanie kwiatów, roślin, muszli </a:t>
            </a:r>
            <a:r>
              <a:rPr lang="pl-PL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iinnych</a:t>
            </a:r>
            <a:r>
              <a:rPr lang="pl-PL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kompozycji</a:t>
            </a:r>
            <a:endParaRPr lang="pl-PL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87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5400" dirty="0"/>
              <a:t>Techniki arteterapii: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l-PL" dirty="0"/>
          </a:p>
          <a:p>
            <a:r>
              <a:rPr lang="pl-PL" dirty="0" smtClean="0"/>
              <a:t>Muzykoterapia –treningi relaksacyjne, muzyka aktywizująca, nauka śpiewania, ekspresji, śpiewanie utworów znanych i inne</a:t>
            </a:r>
            <a:endParaRPr lang="pl-PL" dirty="0"/>
          </a:p>
          <a:p>
            <a:r>
              <a:rPr lang="pl-PL" dirty="0" smtClean="0"/>
              <a:t>Biblioterapia–czytanie fragmentów tekstu, ich interpretacja, biblioterapia, wieczory poezji itp</a:t>
            </a:r>
            <a:r>
              <a:rPr lang="pl-PL" dirty="0"/>
              <a:t>.</a:t>
            </a:r>
          </a:p>
          <a:p>
            <a:r>
              <a:rPr lang="pl-PL" dirty="0" smtClean="0"/>
              <a:t>Filmoterapia – nagrywanie filmów oraz korzystanie z filmów i dyskusja o nich</a:t>
            </a:r>
            <a:endParaRPr lang="pl-PL" dirty="0"/>
          </a:p>
          <a:p>
            <a:r>
              <a:rPr lang="pl-PL" dirty="0" err="1" smtClean="0"/>
              <a:t>Teatroterapia</a:t>
            </a:r>
            <a:r>
              <a:rPr lang="pl-PL" dirty="0" smtClean="0"/>
              <a:t> – drama, pantomima, udział w spektaklach</a:t>
            </a:r>
            <a:endParaRPr lang="pl-PL" dirty="0"/>
          </a:p>
          <a:p>
            <a:r>
              <a:rPr lang="pl-PL" dirty="0" smtClean="0"/>
              <a:t>Choreoterapia – taniec, ćwiczenia </a:t>
            </a:r>
            <a:r>
              <a:rPr lang="pl-PL" dirty="0" err="1" smtClean="0"/>
              <a:t>muzyczno</a:t>
            </a:r>
            <a:r>
              <a:rPr lang="pl-PL" dirty="0" smtClean="0"/>
              <a:t> - ruchowe, improwizacja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054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Dla kogo przeznaczona jest arteterapia?</a:t>
            </a:r>
            <a:endParaRPr lang="pl-P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/>
          </a:p>
          <a:p>
            <a:r>
              <a:rPr lang="pl-PL" dirty="0" smtClean="0"/>
              <a:t>Mogą z niej korzystać zarówno dorośli jak i dzieci, u których stwierdzono zaburzenia nerwicowe, psychotyczne, charakteru oraz inne, na które można wpłynąć przy wykorzystaniu technik </a:t>
            </a:r>
            <a:r>
              <a:rPr lang="pl-PL" dirty="0" err="1" smtClean="0"/>
              <a:t>arteterapeutycznych</a:t>
            </a:r>
            <a:r>
              <a:rPr lang="pl-PL" dirty="0"/>
              <a:t>.</a:t>
            </a:r>
          </a:p>
          <a:p>
            <a:r>
              <a:rPr lang="pl-PL" dirty="0" smtClean="0"/>
              <a:t>Arteterapia przeznaczona jest także dla osób bez zaburzeń, u których powinna być nastawiona na uwolnienie emocji, odprężenie i rozładowanie napięcia. W tym przypadku głównym zadaniem terapii ma być poprawa jakości życia</a:t>
            </a:r>
            <a:r>
              <a:rPr lang="pl-PL" dirty="0"/>
              <a:t>.</a:t>
            </a:r>
          </a:p>
          <a:p>
            <a:r>
              <a:rPr lang="pl-PL" dirty="0" smtClean="0"/>
              <a:t>Arteterapia może być dostosowana zarówno do zajęć indywidualnych jak i grupowych. Podstawą w przypadku zajęć grupowych jest zbudowanie przez prowadzącego przyjaznej i bezpiecznej dla wszystkich atmosfery.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874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5400" dirty="0" smtClean="0">
                <a:latin typeface="+mn-lt"/>
              </a:rPr>
              <a:t>Czym arteterapia różni się od lekcji plastyki?</a:t>
            </a:r>
            <a:endParaRPr lang="pl-PL" sz="54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 większości sesji </a:t>
            </a:r>
            <a:r>
              <a:rPr lang="pl-PL" dirty="0" err="1" smtClean="0"/>
              <a:t>arteterapeutycznych</a:t>
            </a:r>
            <a:r>
              <a:rPr lang="pl-PL" dirty="0" smtClean="0"/>
              <a:t>, nacisk kładziony jest na wewnętrzne doświadczenie – sposób odczuwania i postrzegania świata oraz wyobraźnię, nie natomiast na przyswojenie wiadomości plastycznych lub stworzenie najładniejszych rysunków</a:t>
            </a:r>
            <a:r>
              <a:rPr lang="pl-PL" dirty="0"/>
              <a:t>.</a:t>
            </a:r>
          </a:p>
          <a:p>
            <a:r>
              <a:rPr lang="pl-PL" dirty="0" smtClean="0"/>
              <a:t>Arteterapia ma rozwijać i wydobywać obrazy z wnętrza danej osoby, ma w możliwie najwyższym stopniu powodować ekspresję emocji</a:t>
            </a:r>
            <a:r>
              <a:rPr lang="pl-PL" dirty="0"/>
              <a:t>.</a:t>
            </a:r>
          </a:p>
          <a:p>
            <a:r>
              <a:rPr lang="pl-PL" dirty="0" smtClean="0"/>
              <a:t>Arteterapia daje możliwość symbolicznego wyrazu trudnych przeżyć, doświadczeń i emocji w bezpiecznych warunkach, bez mówienia "wprost", pomaga nazwać problem i obniżyć napięcie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31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Korzyści ze stosowania arteterapii</a:t>
            </a:r>
            <a:endParaRPr lang="pl-P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Rozwinięcie </a:t>
            </a:r>
            <a:r>
              <a:rPr lang="pl-PL" dirty="0"/>
              <a:t>indywidualnej ekspresji oraz umiejętności wyrażania swoich emocji.</a:t>
            </a:r>
          </a:p>
          <a:p>
            <a:r>
              <a:rPr lang="pl-PL" dirty="0" smtClean="0"/>
              <a:t>Sztuka </a:t>
            </a:r>
            <a:r>
              <a:rPr lang="pl-PL" dirty="0"/>
              <a:t>pozwala zająć czas i skupia uwagę na czymś innym niż problemy.</a:t>
            </a:r>
          </a:p>
          <a:p>
            <a:r>
              <a:rPr lang="pl-PL" dirty="0" smtClean="0"/>
              <a:t>Osoby </a:t>
            </a:r>
            <a:r>
              <a:rPr lang="pl-PL" dirty="0"/>
              <a:t>poddane technikom arteterapii mogą tworzyć rzeczy, dzięki którym dowartościowują się, rosną ich ambicję.</a:t>
            </a:r>
          </a:p>
          <a:p>
            <a:r>
              <a:rPr lang="pl-PL" dirty="0" smtClean="0"/>
              <a:t>Terapeutyczne </a:t>
            </a:r>
            <a:r>
              <a:rPr lang="pl-PL" dirty="0"/>
              <a:t>oddziaływanie uczy wytrwałości i konsekwencji w dążeniu do celu.</a:t>
            </a:r>
          </a:p>
          <a:p>
            <a:r>
              <a:rPr lang="pl-PL" dirty="0" smtClean="0"/>
              <a:t>Arteterapia </a:t>
            </a:r>
            <a:r>
              <a:rPr lang="pl-PL" dirty="0"/>
              <a:t>rozwija pamięć, wyobraźnię, myślenie i uwagę.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85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Cele </a:t>
            </a:r>
            <a:r>
              <a:rPr lang="pl-PL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artetarapii</a:t>
            </a:r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l-P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Stworzenie klimatu do retrospekcji znaczenia zdarzeń z przeszłości i umożliwienie zmiany postaw przyszłego zachowania, z uwzględnieniem faktycznych warunków otaczających tę osobę.</a:t>
            </a:r>
            <a:endParaRPr lang="pl-PL" dirty="0"/>
          </a:p>
          <a:p>
            <a:r>
              <a:rPr lang="pl-PL" dirty="0" smtClean="0"/>
              <a:t>Ujawnienie odczuć – poprzez proces twórczy ułatwia się ujawnienie wypartych często zalegających jakiś czas uczuć, które z różnych względów nie mogą być wyrażane winny sposób.</a:t>
            </a:r>
          </a:p>
          <a:p>
            <a:r>
              <a:rPr lang="pl-PL" dirty="0"/>
              <a:t>O</a:t>
            </a:r>
            <a:r>
              <a:rPr lang="pl-PL" dirty="0" smtClean="0"/>
              <a:t>czyszczanie - czyli </a:t>
            </a:r>
            <a:r>
              <a:rPr lang="pl-PL" dirty="0"/>
              <a:t>„ujawnienie uczuć za pomocą malowania, rysowania, itp., co powoduje się ich pozbycie”, co przejawia się często jako uczucie ulgi, </a:t>
            </a:r>
            <a:r>
              <a:rPr lang="pl-PL" dirty="0" smtClean="0"/>
              <a:t>lekkości.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100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Cele </a:t>
            </a:r>
            <a:r>
              <a:rPr lang="pl-PL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artetarapii</a:t>
            </a:r>
            <a:r>
              <a:rPr lang="pl-PL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</a:t>
            </a:r>
            <a:r>
              <a:rPr lang="pl-PL" dirty="0" smtClean="0"/>
              <a:t>świadomienie - czyli </a:t>
            </a:r>
            <a:r>
              <a:rPr lang="pl-PL" dirty="0"/>
              <a:t>wyrzucenie swoich uczuć poprzez ich namalowanie i następnie oglądanie swego </a:t>
            </a:r>
            <a:r>
              <a:rPr lang="pl-PL" dirty="0" smtClean="0"/>
              <a:t>rysunku.</a:t>
            </a:r>
            <a:endParaRPr lang="pl-PL" dirty="0"/>
          </a:p>
          <a:p>
            <a:r>
              <a:rPr lang="pl-PL" dirty="0"/>
              <a:t>P</a:t>
            </a:r>
            <a:r>
              <a:rPr lang="pl-PL" dirty="0" smtClean="0"/>
              <a:t>orównanie - polega </a:t>
            </a:r>
            <a:r>
              <a:rPr lang="pl-PL" dirty="0"/>
              <a:t>ono na zbieraniu rysunków z każdych zajęć terapeutycznych i ich porównywanie, by uświadomić zmiany zachodzące w ich autorze, czyli osobie poddanej terapii.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21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— klasyczny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868</Words>
  <Application>Microsoft Office PowerPoint</Application>
  <PresentationFormat>Pokaz na ekranie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Przepływ</vt:lpstr>
      <vt:lpstr>ARTETERAPIA  część I WPROWADZENIE</vt:lpstr>
      <vt:lpstr>Czym jest arteterapia?</vt:lpstr>
      <vt:lpstr>Techniki arteterapii:</vt:lpstr>
      <vt:lpstr>Techniki arteterapii:</vt:lpstr>
      <vt:lpstr>Dla kogo przeznaczona jest arteterapia?</vt:lpstr>
      <vt:lpstr>Czym arteterapia różni się od lekcji plastyki?</vt:lpstr>
      <vt:lpstr>Korzyści ze stosowania arteterapii</vt:lpstr>
      <vt:lpstr>Cele artetarapii:</vt:lpstr>
      <vt:lpstr>Cele artetarapii:</vt:lpstr>
      <vt:lpstr>Cele szczegółowe artetarapii:</vt:lpstr>
      <vt:lpstr>Specyfika działań arteterapeutycznych ma prowadzić do:</vt:lpstr>
      <vt:lpstr>Arteterapia w pracy z uczniami niepełnosprawnymi</vt:lpstr>
      <vt:lpstr>Narzędzia arteterapii: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ARTETERAPIA - WPROWADZENIE</dc:title>
  <dc:creator>Kasiek</dc:creator>
  <cp:lastModifiedBy>Kasiek</cp:lastModifiedBy>
  <cp:revision>16</cp:revision>
  <dcterms:created xsi:type="dcterms:W3CDTF">2021-02-21T15:21:25Z</dcterms:created>
  <dcterms:modified xsi:type="dcterms:W3CDTF">2021-02-21T19:40:27Z</dcterms:modified>
  <cp:contentStatus/>
</cp:coreProperties>
</file>